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6" r:id="rId6"/>
    <p:sldId id="260" r:id="rId7"/>
    <p:sldId id="264" r:id="rId8"/>
    <p:sldId id="261" r:id="rId9"/>
    <p:sldId id="262" r:id="rId10"/>
    <p:sldId id="265" r:id="rId11"/>
    <p:sldId id="25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5C2C7-CE29-8A4A-F394-9C1AA2749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FE0318-C8F7-8278-6F37-755CF1FE6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648495-BFDB-1429-31F6-9C332ED8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5E1B9A-D8BB-B7A1-E9B8-F611E824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25D27-CB51-5C78-79FC-7BC1095E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3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041F8-8D7A-6BDF-0B2D-60662EC2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02168A-67DE-4DC6-171D-E6F7B4BF0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E8B37-7535-5FF2-DF95-01582660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7F11BE-C8F4-4EA1-A4CF-46D54605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9187A-D9C4-BAA9-1749-A195F54F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87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C4865F1-C05C-9B5C-58F1-E0983098D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C983A2-DD6A-8C9F-2E00-080D676DC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481820-E6C9-6FEE-B518-41003BC6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4EA61B-389A-D65F-3A83-308E539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A8445B-ED96-1763-D406-CFF54512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52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CECC5-DCA1-3079-E2CA-127FCB6B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64F30-4DE5-38AF-B29D-A1BD4491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D7E7D-8442-1156-4854-E463D0CA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768A2A-8579-AF30-6A29-2EAA1AED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212B4-7827-A083-3D82-EE3A681F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69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A913D-CC16-004D-9D03-CB54C3C4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C3713D-A5F5-967C-9CC6-0298828C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A01705-9528-0E4C-F129-F6344A7E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03280-EE47-1F7A-91AA-790895B9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4E9433-D1E3-4F71-7856-A8A220C4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7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34EA0-A32A-EFD9-FE09-67F19E51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3B686A-E631-BA77-1793-F4B74417D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C85BE1-000E-2B04-6164-B6F368181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B47643-FBDA-2712-69C7-7B738B12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275E18-0A17-62FC-8B53-A945D224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64224-7B3C-4B7B-8C15-F61DF46D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87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3962-5B1B-6207-E934-10DBEEA5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27CEB9-635F-B081-4181-6BCE7C25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E485F8-9F5E-8D07-7E5A-B4D66996B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0DBF07-60EB-6516-BCA0-4A4B08B6A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60F5D4-25FB-90BE-C7C2-6E81BD3F4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67F7B7-6971-E230-2108-F87F3A90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58236D-8639-C206-7E91-3806510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BC57F91-8A8F-CDD1-DE35-0F9FBDFC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0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C9A48-5B48-4EB0-9A04-69612942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49F1D7-EA52-E868-82A6-2EF1CA30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C0FEE1-8A72-C1FE-18C1-6767731B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9F6F78-46C3-E63D-F275-C5514C08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21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3D9652-C7E6-0408-D917-E80C0572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B8F0E0-DA65-EB75-41ED-49C88C40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1C5658-82E4-E24C-BAD4-2BF1861C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51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4CBB5-2A48-D6DE-40E5-09973ED1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2C035F-EB17-D3C2-C6C2-0C8D1293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82CFAA-7F93-8307-25B4-97DE8BA82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2C8EF4-B714-FB9C-D801-5B2D96FD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7BA855-01C6-7FAD-5311-772E20AB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8B12BF-884A-D1F4-4617-FE52A0D2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77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17FA4-A562-674C-62AD-ED65DB5A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D17E02-B77C-9BE4-6FA1-03F55DEF4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07B6FB-7A1B-40B1-A44F-89695FCD7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038933-C926-6A74-E1FB-F7009D25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B2353C-4955-0C1D-C8C3-0636A247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52CCB1-5471-CE80-5A14-3C659E5C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2DE8B8-328A-57AA-D778-1B0F0499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D0712B-53DD-3B5A-F1A3-66CEB568E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FD5B00-6FCC-5806-5E1E-61829BD2D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DD8E-99B7-6A47-B50D-C342616814CB}" type="datetimeFigureOut">
              <a:rPr lang="de-DE"/>
              <a:t>10.04.2024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FD50D-7D94-F4E9-DB8F-82F04F749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5E8BD9-A05B-AC0F-ED36-CA84743FB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E308-51CD-E346-B155-8084D9D2ACB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86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2.png" /><Relationship Id="rId4" Type="http://schemas.openxmlformats.org/officeDocument/2006/relationships/image" Target="../media/image1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0.mp3" /><Relationship Id="rId1" Type="http://schemas.microsoft.com/office/2007/relationships/media" Target="../media/media10.mp3" /><Relationship Id="rId5" Type="http://schemas.openxmlformats.org/officeDocument/2006/relationships/image" Target="../media/image2.png" /><Relationship Id="rId4" Type="http://schemas.openxmlformats.org/officeDocument/2006/relationships/image" Target="../media/image11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1.mp3" /><Relationship Id="rId1" Type="http://schemas.microsoft.com/office/2007/relationships/media" Target="../media/media11.mp3" /><Relationship Id="rId5" Type="http://schemas.openxmlformats.org/officeDocument/2006/relationships/image" Target="../media/image2.png" /><Relationship Id="rId4" Type="http://schemas.openxmlformats.org/officeDocument/2006/relationships/image" Target="../media/image1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5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mp3" /><Relationship Id="rId1" Type="http://schemas.microsoft.com/office/2007/relationships/media" Target="../media/media3.mp3" /><Relationship Id="rId5" Type="http://schemas.openxmlformats.org/officeDocument/2006/relationships/image" Target="../media/image2.pn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4.mp3" /><Relationship Id="rId1" Type="http://schemas.microsoft.com/office/2007/relationships/media" Target="../media/media4.mp3" /><Relationship Id="rId5" Type="http://schemas.openxmlformats.org/officeDocument/2006/relationships/image" Target="../media/image2.pn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5.mp3" /><Relationship Id="rId1" Type="http://schemas.microsoft.com/office/2007/relationships/media" Target="../media/media5.mp3" /><Relationship Id="rId5" Type="http://schemas.openxmlformats.org/officeDocument/2006/relationships/image" Target="../media/image2.pn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6.mp3" /><Relationship Id="rId1" Type="http://schemas.microsoft.com/office/2007/relationships/media" Target="../media/media6.mp3" /><Relationship Id="rId5" Type="http://schemas.openxmlformats.org/officeDocument/2006/relationships/image" Target="../media/image2.pn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7.mp3" /><Relationship Id="rId1" Type="http://schemas.microsoft.com/office/2007/relationships/media" Target="../media/media7.mp3" /><Relationship Id="rId5" Type="http://schemas.openxmlformats.org/officeDocument/2006/relationships/image" Target="../media/image2.png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8.mp3" /><Relationship Id="rId1" Type="http://schemas.microsoft.com/office/2007/relationships/media" Target="../media/media8.mp3" /><Relationship Id="rId5" Type="http://schemas.openxmlformats.org/officeDocument/2006/relationships/image" Target="../media/image2.png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9.mp3" /><Relationship Id="rId1" Type="http://schemas.microsoft.com/office/2007/relationships/media" Target="../media/media9.mp3" /><Relationship Id="rId5" Type="http://schemas.openxmlformats.org/officeDocument/2006/relationships/image" Target="../media/image2.pn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01DE64F-1123-E3CB-0593-E63C0967CDF4}"/>
              </a:ext>
            </a:extLst>
          </p:cNvPr>
          <p:cNvSpPr txBox="1"/>
          <p:nvPr/>
        </p:nvSpPr>
        <p:spPr>
          <a:xfrm>
            <a:off x="3886200" y="2743200"/>
            <a:ext cx="1371600" cy="1371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endParaRPr lang="de-DE" sz="135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8139B8-2548-6D8A-AA7F-FDBDB8684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78" y="0"/>
            <a:ext cx="5152444" cy="6858000"/>
          </a:xfrm>
          <a:prstGeom prst="rect">
            <a:avLst/>
          </a:prstGeom>
        </p:spPr>
      </p:pic>
      <p:pic>
        <p:nvPicPr>
          <p:cNvPr id="3" name="1.mp3">
            <a:hlinkClick r:id="" action="ppaction://media"/>
            <a:extLst>
              <a:ext uri="{FF2B5EF4-FFF2-40B4-BE49-F238E27FC236}">
                <a16:creationId xmlns:a16="http://schemas.microsoft.com/office/drawing/2014/main" id="{C6BDA449-897A-4A9C-672A-52F72FC83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5361" y="579438"/>
            <a:ext cx="496887" cy="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511A9-2D9A-C0E6-A7BB-6DF8E813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91F9F82-B406-C7DA-94A5-F22EFA8DD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50" cy="6858000"/>
          </a:xfrm>
        </p:spPr>
      </p:pic>
      <p:pic>
        <p:nvPicPr>
          <p:cNvPr id="3" name="10_.mp3">
            <a:hlinkClick r:id="" action="ppaction://media"/>
            <a:extLst>
              <a:ext uri="{FF2B5EF4-FFF2-40B4-BE49-F238E27FC236}">
                <a16:creationId xmlns:a16="http://schemas.microsoft.com/office/drawing/2014/main" id="{77D96680-C049-3510-A8C0-76C7E614B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1512" y="488156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374A81-A658-6C03-BECD-4F8C86337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63"/>
            <a:ext cx="9144000" cy="7162894"/>
          </a:xfrm>
          <a:prstGeom prst="rect">
            <a:avLst/>
          </a:prstGeom>
        </p:spPr>
      </p:pic>
      <p:pic>
        <p:nvPicPr>
          <p:cNvPr id="2" name="11.mp3">
            <a:hlinkClick r:id="" action="ppaction://media"/>
            <a:extLst>
              <a:ext uri="{FF2B5EF4-FFF2-40B4-BE49-F238E27FC236}">
                <a16:creationId xmlns:a16="http://schemas.microsoft.com/office/drawing/2014/main" id="{EAE3E697-E126-FBAA-AD87-22EF850C7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2424" y="5191124"/>
            <a:ext cx="703263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44DD5B9-FB45-5E4C-9E96-6BDAE4814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5567"/>
          </a:xfrm>
          <a:prstGeom prst="rect">
            <a:avLst/>
          </a:prstGeom>
        </p:spPr>
      </p:pic>
      <p:pic>
        <p:nvPicPr>
          <p:cNvPr id="2" name="2.mp3">
            <a:hlinkClick r:id="" action="ppaction://media"/>
            <a:extLst>
              <a:ext uri="{FF2B5EF4-FFF2-40B4-BE49-F238E27FC236}">
                <a16:creationId xmlns:a16="http://schemas.microsoft.com/office/drawing/2014/main" id="{66A17BD3-D7A5-D637-85DB-0D64F09A3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6862" y="1674812"/>
            <a:ext cx="623888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D663C-D918-14A4-7DF0-26805EA7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5745B1C-0ED3-9851-C8FB-EF07A6438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285" cy="7001476"/>
          </a:xfrm>
        </p:spPr>
      </p:pic>
      <p:pic>
        <p:nvPicPr>
          <p:cNvPr id="3" name="3_.mp3">
            <a:hlinkClick r:id="" action="ppaction://media"/>
            <a:extLst>
              <a:ext uri="{FF2B5EF4-FFF2-40B4-BE49-F238E27FC236}">
                <a16:creationId xmlns:a16="http://schemas.microsoft.com/office/drawing/2014/main" id="{910B09D3-DA70-2AC2-1266-303AE55ED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8300" y="411957"/>
            <a:ext cx="615950" cy="6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AD45A14-58B0-5F5D-4235-D319F7801E5B}"/>
              </a:ext>
            </a:extLst>
          </p:cNvPr>
          <p:cNvSpPr txBox="1"/>
          <p:nvPr/>
        </p:nvSpPr>
        <p:spPr>
          <a:xfrm>
            <a:off x="3884672" y="2743200"/>
            <a:ext cx="1371600" cy="1371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endParaRPr lang="de-DE" sz="135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5FD847-92E1-DCC4-CC26-FEFE8F400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418"/>
          </a:xfrm>
          <a:prstGeom prst="rect">
            <a:avLst/>
          </a:prstGeom>
        </p:spPr>
      </p:pic>
      <p:pic>
        <p:nvPicPr>
          <p:cNvPr id="2" name="4.mp3">
            <a:hlinkClick r:id="" action="ppaction://media"/>
            <a:extLst>
              <a:ext uri="{FF2B5EF4-FFF2-40B4-BE49-F238E27FC236}">
                <a16:creationId xmlns:a16="http://schemas.microsoft.com/office/drawing/2014/main" id="{B21C7E9A-7900-AB30-D6FB-30D99A764C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7284" y="198438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11F93-97D4-25EC-E979-906D538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749942A-A1C2-B725-0F7F-D110FE65B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9320"/>
          </a:xfrm>
        </p:spPr>
      </p:pic>
      <p:pic>
        <p:nvPicPr>
          <p:cNvPr id="3" name="5.mp3">
            <a:hlinkClick r:id="" action="ppaction://media"/>
            <a:extLst>
              <a:ext uri="{FF2B5EF4-FFF2-40B4-BE49-F238E27FC236}">
                <a16:creationId xmlns:a16="http://schemas.microsoft.com/office/drawing/2014/main" id="{B1C72939-B9A3-EAC4-D6E9-C751DB75D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7237" y="158749"/>
            <a:ext cx="703263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67582BA-27F1-133B-64DE-CB3B99F40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5645"/>
          </a:xfrm>
          <a:prstGeom prst="rect">
            <a:avLst/>
          </a:prstGeom>
        </p:spPr>
      </p:pic>
      <p:pic>
        <p:nvPicPr>
          <p:cNvPr id="2" name="6. Apr., 10.37_.mp3">
            <a:hlinkClick r:id="" action="ppaction://media"/>
            <a:extLst>
              <a:ext uri="{FF2B5EF4-FFF2-40B4-BE49-F238E27FC236}">
                <a16:creationId xmlns:a16="http://schemas.microsoft.com/office/drawing/2014/main" id="{41CFFA16-9B00-431F-2D8C-AD6C8F1216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4487" y="4881563"/>
            <a:ext cx="703263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E36E0-9091-AE9F-413B-67AF55DE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E4AB14C-F217-A81B-346E-34B54C23F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9858"/>
          </a:xfrm>
        </p:spPr>
      </p:pic>
      <p:pic>
        <p:nvPicPr>
          <p:cNvPr id="3" name="7.mp3">
            <a:hlinkClick r:id="" action="ppaction://media"/>
            <a:extLst>
              <a:ext uri="{FF2B5EF4-FFF2-40B4-BE49-F238E27FC236}">
                <a16:creationId xmlns:a16="http://schemas.microsoft.com/office/drawing/2014/main" id="{BC3D74D3-7C55-C82C-1C76-A677D56DC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8300" y="5540374"/>
            <a:ext cx="719138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27212-CB2F-BB38-536E-9D014AC8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A9D7B44-B3CC-0F34-73B8-5D2E3D3B5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07249" cy="6858001"/>
          </a:xfrm>
        </p:spPr>
      </p:pic>
      <p:pic>
        <p:nvPicPr>
          <p:cNvPr id="3" name="8.mp3">
            <a:hlinkClick r:id="" action="ppaction://media"/>
            <a:extLst>
              <a:ext uri="{FF2B5EF4-FFF2-40B4-BE49-F238E27FC236}">
                <a16:creationId xmlns:a16="http://schemas.microsoft.com/office/drawing/2014/main" id="{31B08E6A-E0A3-5797-023B-2C504DBD9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7574" y="4635500"/>
            <a:ext cx="7937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09A14-A72A-ED8F-B6E4-F30445FD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6F3F7A3-6E89-0A4D-ECDA-310263E1C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688"/>
          </a:xfrm>
        </p:spPr>
      </p:pic>
      <p:pic>
        <p:nvPicPr>
          <p:cNvPr id="3" name="9.mp3">
            <a:hlinkClick r:id="" action="ppaction://media"/>
            <a:extLst>
              <a:ext uri="{FF2B5EF4-FFF2-40B4-BE49-F238E27FC236}">
                <a16:creationId xmlns:a16="http://schemas.microsoft.com/office/drawing/2014/main" id="{38DED753-D812-02C7-CF3F-F98E7322A0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3056" y="5726111"/>
            <a:ext cx="687388" cy="6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Bildschirmpräsentation (4:3)</PresentationFormat>
  <Slides>11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noah-woerle@web.de</dc:creator>
  <cp:lastModifiedBy>noah-woerle@web.de</cp:lastModifiedBy>
  <cp:revision>9</cp:revision>
  <dcterms:created xsi:type="dcterms:W3CDTF">2024-03-07T13:47:30Z</dcterms:created>
  <dcterms:modified xsi:type="dcterms:W3CDTF">2024-04-10T14:21:46Z</dcterms:modified>
</cp:coreProperties>
</file>